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2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15" r:id="rId10"/>
    <p:sldId id="317" r:id="rId11"/>
    <p:sldId id="307" r:id="rId12"/>
    <p:sldId id="308" r:id="rId13"/>
    <p:sldId id="302" r:id="rId14"/>
    <p:sldId id="270" r:id="rId15"/>
    <p:sldId id="286" r:id="rId16"/>
    <p:sldId id="287" r:id="rId17"/>
    <p:sldId id="289" r:id="rId18"/>
    <p:sldId id="292" r:id="rId19"/>
    <p:sldId id="293" r:id="rId20"/>
    <p:sldId id="294" r:id="rId21"/>
    <p:sldId id="295" r:id="rId22"/>
    <p:sldId id="281" r:id="rId23"/>
    <p:sldId id="265" r:id="rId24"/>
    <p:sldId id="291" r:id="rId25"/>
    <p:sldId id="272" r:id="rId26"/>
    <p:sldId id="266" r:id="rId27"/>
    <p:sldId id="316" r:id="rId28"/>
    <p:sldId id="269" r:id="rId29"/>
    <p:sldId id="285" r:id="rId30"/>
    <p:sldId id="314" r:id="rId31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15"/>
            <p14:sldId id="317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272"/>
            <p14:sldId id="266"/>
            <p14:sldId id="316"/>
            <p14:sldId id="269"/>
            <p14:sldId id="28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4561" autoAdjust="0"/>
  </p:normalViewPr>
  <p:slideViewPr>
    <p:cSldViewPr snapToGrid="0">
      <p:cViewPr varScale="1">
        <p:scale>
          <a:sx n="100" d="100"/>
          <a:sy n="100" d="100"/>
        </p:scale>
        <p:origin x="132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CSPROJ, NuGet,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introduced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	- Incorporated APIs common to .NET Framework &amp; Xamarin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- ~5k 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Lifetime Types</a:t>
            </a:r>
            <a:endParaRPr lang="en-US" b="0" u="none" dirty="0"/>
          </a:p>
          <a:p>
            <a:pPr marL="228600" indent="-228600">
              <a:buAutoNum type="arabicPeriod"/>
            </a:pPr>
            <a:r>
              <a:rPr lang="en-US" b="0" u="none" dirty="0"/>
              <a:t>Transient</a:t>
            </a:r>
          </a:p>
          <a:p>
            <a:pPr marL="228600" indent="-228600">
              <a:buAutoNum type="arabicPeriod"/>
            </a:pPr>
            <a:r>
              <a:rPr lang="en-US" b="0" u="none" dirty="0"/>
              <a:t>Scoped</a:t>
            </a:r>
          </a:p>
          <a:p>
            <a:pPr marL="228600" indent="-228600">
              <a:buAutoNum type="arabicPeriod"/>
            </a:pPr>
            <a:r>
              <a:rPr lang="en-US" b="0" u="none" dirty="0"/>
              <a:t>Singleton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err="1"/>
              <a:t>ConfigureContainer</a:t>
            </a:r>
            <a:r>
              <a:rPr lang="en-US" b="1" i="1" dirty="0"/>
              <a:t> </a:t>
            </a:r>
            <a:r>
              <a:rPr lang="en-US" b="0" i="0" dirty="0"/>
              <a:t>called after </a:t>
            </a:r>
            <a:r>
              <a:rPr lang="en-US" b="1" i="1" dirty="0" err="1"/>
              <a:t>ConfigureServices</a:t>
            </a:r>
            <a:r>
              <a:rPr lang="en-US" b="0" i="0" dirty="0"/>
              <a:t>, so things registered here override things registered in </a:t>
            </a:r>
            <a:r>
              <a:rPr lang="en-US" b="1" i="1" dirty="0" err="1"/>
              <a:t>ConfigureServices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Requires creating a POCO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/>
              <a:t>No POCO needed</a:t>
            </a:r>
          </a:p>
          <a:p>
            <a:pPr marL="171450" indent="-171450">
              <a:buFontTx/>
              <a:buChar char="-"/>
            </a:pPr>
            <a:endParaRPr lang="en-US" b="1" i="1" dirty="0"/>
          </a:p>
          <a:p>
            <a:r>
              <a:rPr lang="en-US" b="1" i="1" dirty="0"/>
              <a:t>_config[“</a:t>
            </a:r>
            <a:r>
              <a:rPr lang="en-US" b="1" i="1" dirty="0" err="1"/>
              <a:t>AttendeeInfo:FirstName</a:t>
            </a:r>
            <a:r>
              <a:rPr lang="en-US" b="1" i="1" dirty="0"/>
              <a:t>”]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alternative syntax to retrieve string</a:t>
            </a:r>
          </a:p>
          <a:p>
            <a:endParaRPr lang="en-US" dirty="0"/>
          </a:p>
          <a:p>
            <a:r>
              <a:rPr lang="en-US" b="1" i="1" dirty="0"/>
              <a:t>_</a:t>
            </a:r>
            <a:r>
              <a:rPr lang="en-US" b="1" i="1" dirty="0" err="1"/>
              <a:t>config.GetValue</a:t>
            </a:r>
            <a:r>
              <a:rPr lang="en-US" b="1" i="1" dirty="0"/>
              <a:t>&lt;</a:t>
            </a:r>
            <a:r>
              <a:rPr lang="en-US" b="1" i="1" dirty="0" err="1"/>
              <a:t>int</a:t>
            </a:r>
            <a:r>
              <a:rPr lang="en-US" b="1" i="1" dirty="0"/>
              <a:t>&gt;(“</a:t>
            </a:r>
            <a:r>
              <a:rPr lang="en-US" b="1" i="1" dirty="0" err="1"/>
              <a:t>AttendeeInfo:Age</a:t>
            </a:r>
            <a:r>
              <a:rPr lang="en-US" b="1" i="1" dirty="0"/>
              <a:t>”)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get age and convert to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minification, 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Framework Debugging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be 64-bit</a:t>
            </a:r>
          </a:p>
          <a:p>
            <a:pPr marL="228600" indent="-228600">
              <a:buFontTx/>
              <a:buAutoNum type="arabicPeriod"/>
            </a:pPr>
            <a:r>
              <a:rPr lang="en-US" b="0" i="0" u="none" dirty="0"/>
              <a:t>App must </a:t>
            </a:r>
            <a:r>
              <a:rPr lang="en-US" b="0" i="0" u="none"/>
              <a:t>use portable PDBs</a:t>
            </a:r>
            <a:endParaRPr lang="en-US" b="0" i="0" u="none" dirty="0"/>
          </a:p>
          <a:p>
            <a:pPr marL="228600" indent="-228600">
              <a:buFontTx/>
              <a:buAutoNum type="arabicPeriod"/>
            </a:pPr>
            <a:endParaRPr lang="en-US" b="0" i="0" u="none" dirty="0"/>
          </a:p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same port &amp; IP (this is how IIS does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3. Café Plan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.NET Core </a:t>
            </a:r>
            <a:r>
              <a:rPr lang="en-US" b="0" u="none" dirty="0">
                <a:sym typeface="Wingdings" panose="05000000000000000000" pitchFamily="2" charset="2"/>
              </a:rPr>
              <a:t> build-up</a:t>
            </a:r>
          </a:p>
          <a:p>
            <a:pPr marL="171450" indent="-171450">
              <a:buFontTx/>
              <a:buChar char="-"/>
            </a:pPr>
            <a:r>
              <a:rPr lang="en-US" b="0" u="none" dirty="0">
                <a:sym typeface="Wingdings" panose="05000000000000000000" pitchFamily="2" charset="2"/>
              </a:rPr>
              <a:t>.NET Framework  tear-down</a:t>
            </a:r>
            <a:endParaRPr lang="en-US" b="0" u="none" dirty="0"/>
          </a:p>
          <a:p>
            <a:pPr marL="0" indent="0">
              <a:buFontTx/>
              <a:buNone/>
            </a:pPr>
            <a:endParaRPr lang="en-US" b="1" u="sng" dirty="0"/>
          </a:p>
          <a:p>
            <a:pPr marL="0" indent="0">
              <a:buFontTx/>
              <a:buNone/>
            </a:pPr>
            <a:r>
              <a:rPr lang="en-US" b="1" u="sng" dirty="0"/>
              <a:t>4. Containers (SCD)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Logical extension of .NET Standard 2.0</a:t>
            </a:r>
          </a:p>
          <a:p>
            <a:pPr marL="0" indent="0">
              <a:buFontTx/>
              <a:buNone/>
            </a:pPr>
            <a:r>
              <a:rPr lang="en-US" dirty="0"/>
              <a:t>- No </a:t>
            </a:r>
            <a:r>
              <a:rPr lang="en-US" dirty="0" err="1"/>
              <a:t>precompiler</a:t>
            </a:r>
            <a:r>
              <a:rPr lang="en-US" dirty="0"/>
              <a:t> directives needed (just target .NET Core 2.0)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bit.ly/2llz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Windows.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5201265"/>
            <a:ext cx="9144000" cy="1081547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5270284"/>
            <a:ext cx="923546" cy="923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3234" y="5270500"/>
            <a:ext cx="49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Scott Addie</a:t>
            </a:r>
          </a:p>
          <a:p>
            <a:pPr lvl="1"/>
            <a:r>
              <a:rPr lang="en-US" b="1" dirty="0"/>
              <a:t>	</a:t>
            </a:r>
            <a:r>
              <a:rPr lang="en-US" sz="1600" b="1" dirty="0"/>
              <a:t>Senior Content Developer</a:t>
            </a:r>
          </a:p>
          <a:p>
            <a:pPr lvl="1"/>
            <a:r>
              <a:rPr lang="en-US" sz="1600" b="1" dirty="0"/>
              <a:t>	@</a:t>
            </a:r>
            <a:r>
              <a:rPr lang="en-US" sz="1600" b="1" dirty="0" err="1"/>
              <a:t>Scott_Addie</a:t>
            </a:r>
            <a:endParaRPr lang="en-US" sz="1600" b="1" dirty="0"/>
          </a:p>
        </p:txBody>
      </p:sp>
      <p:pic>
        <p:nvPicPr>
          <p:cNvPr id="10" name="MS logo white">
            <a:extLst>
              <a:ext uri="{FF2B5EF4-FFF2-40B4-BE49-F238E27FC236}">
                <a16:creationId xmlns:a16="http://schemas.microsoft.com/office/drawing/2014/main" id="{2A7914A8-1C26-446A-B5CF-DB96762A25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25074" y="5556768"/>
            <a:ext cx="1731976" cy="3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icanhasdot.net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4158"/>
              </p:ext>
            </p:extLst>
          </p:nvPr>
        </p:nvGraphicFramePr>
        <p:xfrm>
          <a:off x="1005659" y="2098621"/>
          <a:ext cx="743414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414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BuildWebHost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[]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=&gt;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WebHost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.CreateDefaultBuilder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args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(services =&gt;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services.AddAutofac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Startup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.Build();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Program.cs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1BC33-BA9B-480E-923C-3FBED42FB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9768"/>
              </p:ext>
            </p:extLst>
          </p:nvPr>
        </p:nvGraphicFramePr>
        <p:xfrm>
          <a:off x="1005660" y="4080405"/>
          <a:ext cx="6509238" cy="114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923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1438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ConfigureContainer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builder)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50E7C1-989A-40AB-B36C-F6F6DB670DD9}"/>
              </a:ext>
            </a:extLst>
          </p:cNvPr>
          <p:cNvSpPr/>
          <p:nvPr/>
        </p:nvSpPr>
        <p:spPr>
          <a:xfrm>
            <a:off x="999396" y="363383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C0BED-0577-4453-A4ED-DC6F66149566}"/>
              </a:ext>
            </a:extLst>
          </p:cNvPr>
          <p:cNvSpPr/>
          <p:nvPr/>
        </p:nvSpPr>
        <p:spPr>
          <a:xfrm>
            <a:off x="2273987" y="2619344"/>
            <a:ext cx="5955613" cy="2860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endParaRPr lang="en-US" dirty="0"/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phased out</a:t>
            </a:r>
          </a:p>
          <a:p>
            <a:r>
              <a:rPr lang="en-US" dirty="0"/>
              <a:t>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</a:p>
          <a:p>
            <a:r>
              <a:rPr lang="en-US" dirty="0"/>
              <a:t>Transitive references</a:t>
            </a:r>
          </a:p>
          <a:p>
            <a:r>
              <a:rPr lang="en-US" dirty="0"/>
              <a:t>Centralized packages repo: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   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4359"/>
              </p:ext>
            </p:extLst>
          </p:nvPr>
        </p:nvGraphicFramePr>
        <p:xfrm>
          <a:off x="4491724" y="2001423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BundleConfig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RegisterBundles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bundles)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ScriptBundle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"~/bundles/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"~/Scripts/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jquery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-{version}.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bundles.Add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StyleBundle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).Include(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"~/Content/bootstrap.css"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"~/Content/site.css"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BundleConfig.cs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B05A4-6E72-4F63-8E16-CEBE2B014B20}"/>
              </a:ext>
            </a:extLst>
          </p:cNvPr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D61B4-9501-4A75-BAC0-AC5663E7D03F}"/>
                </a:ext>
              </a:extLst>
            </p:cNvPr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3CFF8-C1B0-4D38-9FEE-02F4543E5E3B}"/>
                </a:ext>
              </a:extLst>
            </p:cNvPr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4.x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3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2.0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2.0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   VS 2017,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2017, VS Code	       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netcoreapp2.0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fully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41" grpId="0" animBg="1"/>
      <p:bldP spid="22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124E3-698D-4BA1-AD31-4355BFDE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4" y="1346819"/>
            <a:ext cx="7321037" cy="5233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ADD55-6501-4712-91B9-FAB9D26C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817924"/>
            <a:ext cx="8020050" cy="280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6F275-F156-46E2-95DF-DEDFAAA9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6525" y="2887426"/>
            <a:ext cx="4867275" cy="21526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7A009-0F80-40A1-BE4F-F3666469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59254">
            <a:off x="6553200" y="2830641"/>
            <a:ext cx="1189286" cy="11967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5D196-171E-4357-8E58-005D0977EE81}"/>
              </a:ext>
            </a:extLst>
          </p:cNvPr>
          <p:cNvCxnSpPr>
            <a:cxnSpLocks/>
          </p:cNvCxnSpPr>
          <p:nvPr/>
        </p:nvCxnSpPr>
        <p:spPr>
          <a:xfrm flipH="1">
            <a:off x="2351314" y="2752928"/>
            <a:ext cx="4135211" cy="1198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9E7D9-01A7-41AA-B30E-D2956D1EA26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4" y="1858168"/>
            <a:ext cx="4039759" cy="747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7E1E62-E93A-4E05-9F56-815F995CAFA1}"/>
              </a:ext>
            </a:extLst>
          </p:cNvPr>
          <p:cNvSpPr/>
          <p:nvPr/>
        </p:nvSpPr>
        <p:spPr>
          <a:xfrm>
            <a:off x="6547728" y="4261309"/>
            <a:ext cx="4721955" cy="5437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 for .NET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CF68-66F7-497D-A1C2-D4A0F5AE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hlinkClick r:id="rId3"/>
              </a:rPr>
              <a:t>Microsoft.Windows.Compatibility</a:t>
            </a:r>
            <a:r>
              <a:rPr lang="en-US" b="1" dirty="0"/>
              <a:t> </a:t>
            </a:r>
            <a:r>
              <a:rPr lang="en-US" dirty="0"/>
              <a:t>NuGet package</a:t>
            </a:r>
          </a:p>
          <a:p>
            <a:r>
              <a:rPr lang="en-US" dirty="0"/>
              <a:t>Limits dev &amp; hosting to Windows</a:t>
            </a:r>
          </a:p>
          <a:p>
            <a:r>
              <a:rPr lang="en-US" dirty="0"/>
              <a:t>Provides ~20k APIs: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7B0F72-426C-4968-8A2B-96615B4A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3492"/>
              </p:ext>
            </p:extLst>
          </p:nvPr>
        </p:nvGraphicFramePr>
        <p:xfrm>
          <a:off x="1770743" y="3350016"/>
          <a:ext cx="8127999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19800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370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45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EventLog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CodeDom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Caching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2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9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 Counters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2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DirectoryServices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3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App Shackled to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945D3-3F1B-41EF-90E9-0B8E2897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0794C-5396-4A90-BD58-2242E95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119"/>
            <a:ext cx="8715375" cy="50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DF128-17B2-428E-8234-DB5C54E3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1825625"/>
            <a:ext cx="7191375" cy="34956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8AA44C-1F71-461A-BA29-344BE0FBE731}"/>
              </a:ext>
            </a:extLst>
          </p:cNvPr>
          <p:cNvSpPr/>
          <p:nvPr/>
        </p:nvSpPr>
        <p:spPr>
          <a:xfrm>
            <a:off x="5397134" y="4368187"/>
            <a:ext cx="5956666" cy="46507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3976</TotalTime>
  <Words>1537</Words>
  <Application>Microsoft Office PowerPoint</Application>
  <PresentationFormat>Widescreen</PresentationFormat>
  <Paragraphs>440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Windows Compatibility Pack for .NET Core</vt:lpstr>
      <vt:lpstr>.NET Core App Shackled to Windows</vt:lpstr>
      <vt:lpstr>Portability Analyzers I Can Has .NET Core (icanhasdot.net)</vt:lpstr>
      <vt:lpstr>Portability Analyzers .NET Portability Analyzer (bit.ly/2llzOPS)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Bower Static Asset Acquisition</vt:lpstr>
      <vt:lpstr>Bundling &amp; Minification</vt:lpstr>
      <vt:lpstr>Legacy Bundling &amp; Minification</vt:lpstr>
      <vt:lpstr>The Way Forward</vt:lpstr>
      <vt:lpstr>…but Gulp still has its place</vt:lpstr>
      <vt:lpstr>PowerPoint Presentation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704</cp:revision>
  <dcterms:created xsi:type="dcterms:W3CDTF">2016-07-13T16:00:36Z</dcterms:created>
  <dcterms:modified xsi:type="dcterms:W3CDTF">2018-01-09T18:54:52Z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